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432" r:id="rId36"/>
    <p:sldId id="554" r:id="rId37"/>
    <p:sldId id="555" r:id="rId38"/>
    <p:sldId id="556" r:id="rId39"/>
    <p:sldId id="557" r:id="rId40"/>
    <p:sldId id="558" r:id="rId41"/>
    <p:sldId id="559" r:id="rId42"/>
    <p:sldId id="560" r:id="rId43"/>
    <p:sldId id="562" r:id="rId44"/>
    <p:sldId id="563" r:id="rId45"/>
    <p:sldId id="564" r:id="rId46"/>
    <p:sldId id="568" r:id="rId47"/>
    <p:sldId id="569" r:id="rId48"/>
    <p:sldId id="570" r:id="rId49"/>
    <p:sldId id="571" r:id="rId50"/>
    <p:sldId id="572" r:id="rId51"/>
    <p:sldId id="573" r:id="rId52"/>
    <p:sldId id="574" r:id="rId53"/>
    <p:sldId id="577" r:id="rId54"/>
    <p:sldId id="579" r:id="rId55"/>
    <p:sldId id="578" r:id="rId56"/>
    <p:sldId id="575" r:id="rId57"/>
    <p:sldId id="580" r:id="rId58"/>
    <p:sldId id="581" r:id="rId59"/>
    <p:sldId id="582" r:id="rId60"/>
    <p:sldId id="513" r:id="rId61"/>
    <p:sldId id="368" r:id="rId62"/>
    <p:sldId id="29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5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and Body Forecast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is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2921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spacing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842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. </a:t>
            </a:r>
            <a:r>
              <a:rPr lang="fi-FI" dirty="0" err="1"/>
              <a:t>Appropriate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1800" y="44931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3362E6B-E8F5-46A6-A615-1B69F510D4F8}"/>
              </a:ext>
            </a:extLst>
          </p:cNvPr>
          <p:cNvSpPr txBox="1"/>
          <p:nvPr/>
        </p:nvSpPr>
        <p:spPr>
          <a:xfrm>
            <a:off x="1607419" y="1041936"/>
            <a:ext cx="7777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Open </a:t>
            </a:r>
            <a:r>
              <a:rPr lang="fi-FI" dirty="0" err="1"/>
              <a:t>questions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	Data? (KITTI Campus?)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	How to </a:t>
            </a:r>
            <a:r>
              <a:rPr lang="fi-FI" dirty="0" err="1"/>
              <a:t>combine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probabilities</a:t>
            </a:r>
            <a:r>
              <a:rPr lang="fi-FI" dirty="0"/>
              <a:t> (</a:t>
            </a:r>
            <a:r>
              <a:rPr lang="fi-FI" dirty="0" err="1"/>
              <a:t>kinetic</a:t>
            </a:r>
            <a:r>
              <a:rPr lang="fi-FI" dirty="0"/>
              <a:t> and </a:t>
            </a:r>
            <a:r>
              <a:rPr lang="fi-FI" dirty="0" err="1"/>
              <a:t>stat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)?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Yaw, Pitch and Roll 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5F51396-B121-4776-8F28-B4700CB4FA35}"/>
              </a:ext>
            </a:extLst>
          </p:cNvPr>
          <p:cNvSpPr txBox="1"/>
          <p:nvPr/>
        </p:nvSpPr>
        <p:spPr>
          <a:xfrm>
            <a:off x="351064" y="310501"/>
            <a:ext cx="329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Calculating</a:t>
            </a:r>
            <a:r>
              <a:rPr lang="fi-FI" dirty="0"/>
              <a:t> (</a:t>
            </a:r>
            <a:r>
              <a:rPr lang="fi-FI" dirty="0" err="1"/>
              <a:t>dense</a:t>
            </a:r>
            <a:r>
              <a:rPr lang="fi-FI" dirty="0"/>
              <a:t>)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29BDA56B-010A-48E2-A6F8-131CD0D3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4" y="883568"/>
            <a:ext cx="8813082" cy="275540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5CA69D81-8680-4AA3-B6A2-EEFA9721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5" y="3816238"/>
            <a:ext cx="8813082" cy="273388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59D28DB3-5C4F-4014-A0EE-F06E711CE6BC}"/>
              </a:ext>
            </a:extLst>
          </p:cNvPr>
          <p:cNvSpPr txBox="1"/>
          <p:nvPr/>
        </p:nvSpPr>
        <p:spPr>
          <a:xfrm>
            <a:off x="9557886" y="3522846"/>
            <a:ext cx="160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238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5CE6F43-3EEE-4A2C-9856-222FD9B4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6" y="2804503"/>
            <a:ext cx="7893480" cy="267227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B34EE0E-9540-4D85-A2C6-4BE971B6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3" y="469683"/>
            <a:ext cx="7467858" cy="233482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F3A9E35-DC50-43C7-AAA7-E7777785A046}"/>
              </a:ext>
            </a:extLst>
          </p:cNvPr>
          <p:cNvSpPr txBox="1"/>
          <p:nvPr/>
        </p:nvSpPr>
        <p:spPr>
          <a:xfrm>
            <a:off x="8137321" y="2851835"/>
            <a:ext cx="3542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Horizontal</a:t>
            </a:r>
            <a:r>
              <a:rPr lang="fi-FI" sz="1600" dirty="0"/>
              <a:t> </a:t>
            </a:r>
            <a:r>
              <a:rPr lang="fi-FI" sz="1600" dirty="0" err="1"/>
              <a:t>dense</a:t>
            </a:r>
            <a:r>
              <a:rPr lang="fi-FI" sz="1600" dirty="0"/>
              <a:t> </a:t>
            </a:r>
            <a:r>
              <a:rPr lang="fi-FI" sz="1600" dirty="0" err="1"/>
              <a:t>optical</a:t>
            </a:r>
            <a:r>
              <a:rPr lang="fi-FI" sz="1600" dirty="0"/>
              <a:t> </a:t>
            </a:r>
            <a:r>
              <a:rPr lang="fi-FI" sz="1600" dirty="0" err="1"/>
              <a:t>flow</a:t>
            </a:r>
            <a:r>
              <a:rPr lang="fi-FI" sz="1600" dirty="0"/>
              <a:t> </a:t>
            </a:r>
            <a:r>
              <a:rPr lang="fi-FI" sz="1600" dirty="0" err="1"/>
              <a:t>calculated</a:t>
            </a:r>
            <a:r>
              <a:rPr lang="fi-FI" sz="1600" dirty="0"/>
              <a:t> </a:t>
            </a:r>
            <a:br>
              <a:rPr lang="fi-FI" sz="1600" dirty="0"/>
            </a:br>
            <a:r>
              <a:rPr lang="fi-FI" sz="1600" dirty="0" err="1"/>
              <a:t>using</a:t>
            </a:r>
            <a:r>
              <a:rPr lang="fi-FI" sz="1600" dirty="0"/>
              <a:t> </a:t>
            </a:r>
            <a:r>
              <a:rPr lang="en-GB" sz="1600" dirty="0"/>
              <a:t>Gunner </a:t>
            </a:r>
            <a:r>
              <a:rPr lang="en-GB" sz="1600" dirty="0" err="1"/>
              <a:t>Farneback’s</a:t>
            </a:r>
            <a:r>
              <a:rPr lang="en-GB" sz="1600" dirty="0"/>
              <a:t> algorithm. </a:t>
            </a:r>
            <a:br>
              <a:rPr lang="en-GB" sz="1600" dirty="0"/>
            </a:br>
            <a:r>
              <a:rPr lang="fi-FI" sz="1600" dirty="0"/>
              <a:t>H</a:t>
            </a:r>
            <a:r>
              <a:rPr lang="en-GB" sz="1600" dirty="0"/>
              <a:t>otter colour = more flow</a:t>
            </a:r>
          </a:p>
        </p:txBody>
      </p:sp>
    </p:spTree>
    <p:extLst>
      <p:ext uri="{BB962C8B-B14F-4D97-AF65-F5344CB8AC3E}">
        <p14:creationId xmlns:p14="http://schemas.microsoft.com/office/powerpoint/2010/main" val="490799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10886</TotalTime>
  <Words>1978</Words>
  <Application>Microsoft Office PowerPoint</Application>
  <PresentationFormat>Laajakuva</PresentationFormat>
  <Paragraphs>391</Paragraphs>
  <Slides>62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1407</cp:revision>
  <dcterms:created xsi:type="dcterms:W3CDTF">2017-12-07T08:30:07Z</dcterms:created>
  <dcterms:modified xsi:type="dcterms:W3CDTF">2018-03-28T08:01:58Z</dcterms:modified>
</cp:coreProperties>
</file>